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9" r:id="rId5"/>
    <p:sldId id="264" r:id="rId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11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342E2-D746-AA8A-04DF-9CB95F7DD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F2802-7419-26E9-372C-5F56C3429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7796F-387E-CDE0-7437-FF39610E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9E5D6-51A9-96E2-BA0D-8DAE8A1A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5BB00-4F24-08E5-06A5-FD499F62A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0187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67C75-894D-43D4-ACAA-D5539B553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6B904-6B05-3611-89AF-F9D0D1056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C82A4-57C0-F8F5-6CC9-E8615CC86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4955D-BA7A-950F-6DB4-88268073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95F56-054B-6385-1CD3-B3A02860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1538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B02044-A37C-C750-05E8-A69A7CF2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70CE3-7DE7-BCEB-3A06-0DF5E7ED9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88443-3773-E7ED-E554-7648EA4BF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D448A-EDD4-6409-E2C0-7C6DFA288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2ED00-CF65-00DF-3912-B2CB8F4E4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0292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621BF-C262-F091-1D27-E48EE8C0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C9297-575F-90AA-09B2-2BCD99862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E42B3-4C18-3FBF-72F0-0718E3F6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DB041-B4B3-EDAF-3D39-6C78916A8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C548A-2D2D-B3AF-B401-533C4695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1336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0C52-E1AA-A5CB-23EF-CCEB927A6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492F8-1C9E-1B11-6223-7B3B8285D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444E2-E3A9-069E-01E2-ED60D088E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9AC5E-F74A-7E24-58E3-DB5F3C44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CE8DF-79CF-119E-745A-A026521AC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1332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5F39-DF66-EA2C-4F29-CDB71C83C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2DAD4-8CCC-4813-0FF4-6DF3C928A6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2A116-FA66-EC92-07F9-43EFCE13B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0A112-8D85-E884-6B64-CA11ADAF5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DB0E7-669E-BA56-D118-415F46B4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E6CF8-5697-A5EF-8E2A-752DBEB7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28203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3048C-E72D-7681-3D37-4C5BF2CAA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85CB0-1E45-BE50-A7E5-9C93C625B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85854-83BB-226F-2A74-55402EDDDF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29E036-2FB3-8AA4-A009-8745AAECE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69A185-20B1-CE44-CD03-050D10913F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F158E-8910-1716-5D88-376652C97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9DE64A-51B4-6E60-EB60-23F826CCB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6D963-D301-CF7F-8A22-38609114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89427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08BBF-2CA1-AC3D-FA5A-4F3F08EC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44C3DD-A5E5-781E-1601-62E128C18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D35FF-07ED-ABE1-5DC4-B2FC8EBE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65177-ADFC-5CD4-FE0F-03683D5C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8099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81E85B-68DA-5ACC-4E69-C51366A6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58660A-099F-F56D-F816-31E61F7F7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FA67E-9CFF-1351-1C29-0E352CF65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39180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80564-3C28-05BB-21B7-4E042B149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4682A-B3F9-58A9-A59B-9C15A1A6E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CB43F2-9891-0FFC-2A11-B3E201E286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8EF90-BD7C-5F01-8AC5-66875A03C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F08A9F-129F-FD3E-B297-E17D6869A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83DB1-42FE-EC88-09CC-AAA88452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04795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AB1E4-47A4-1091-B192-ED66FD1DC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14327A-6C91-C716-C09F-77C672638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2B903F-B03F-E1FC-B20F-EFD3014220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4414F4-44ED-66BA-88CC-7B0F61CE8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9EB58-FB50-77E2-4C72-9E21B63FC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65027-1323-8138-7B38-7435C6A1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79326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EAF573-5315-6E55-ADD0-5744F748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6A14E6-3244-E4F9-0BF9-349C59E8D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952BC-EB45-FD65-FE74-0F2AA9D216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FFFB-3EBF-4276-8576-747E1D307B1F}" type="datetimeFigureOut">
              <a:rPr lang="en-CH" smtClean="0"/>
              <a:t>19/12/2022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62301-18F0-CC4D-92C4-0D06E1730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8B30B-67DC-3371-6378-BC7D6A60C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DDE99-850B-456E-8138-F93A5354835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2500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BC422-92EB-986D-3394-3EB42BDD4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2232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GB" dirty="0"/>
              <a:t>Legged Robots</a:t>
            </a:r>
            <a:br>
              <a:rPr lang="en-GB" dirty="0"/>
            </a:br>
            <a:r>
              <a:rPr lang="en-GB" dirty="0"/>
              <a:t>Group 16</a:t>
            </a:r>
            <a:endParaRPr lang="en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95BD3-6567-BFCA-3BB3-83DAE9CEA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2232" y="3976942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 err="1"/>
              <a:t>Loïc</a:t>
            </a:r>
            <a:r>
              <a:rPr lang="en-GB" dirty="0"/>
              <a:t> von </a:t>
            </a:r>
            <a:r>
              <a:rPr lang="en-GB" dirty="0" err="1"/>
              <a:t>Deschwanden</a:t>
            </a:r>
            <a:endParaRPr lang="en-GB" dirty="0"/>
          </a:p>
          <a:p>
            <a:r>
              <a:rPr lang="en-GB" dirty="0"/>
              <a:t>Christophe </a:t>
            </a:r>
            <a:r>
              <a:rPr lang="en-GB" dirty="0" err="1"/>
              <a:t>Deloose</a:t>
            </a:r>
            <a:endParaRPr lang="en-GB" dirty="0"/>
          </a:p>
          <a:p>
            <a:r>
              <a:rPr lang="en-GB" dirty="0"/>
              <a:t>Lukas Stuber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770B2-A6C2-52AB-4FA8-6FBA94A5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728" y="1859144"/>
            <a:ext cx="4054191" cy="31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21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CD61-02C2-EAB8-4802-9E356D0C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Successful Run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58D39-4ED0-0408-25C3-85DC65972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Learning algorithm: PPO</a:t>
            </a:r>
          </a:p>
          <a:p>
            <a:r>
              <a:rPr lang="en-GB" dirty="0"/>
              <a:t>Gait mode: WALK</a:t>
            </a:r>
          </a:p>
          <a:p>
            <a:r>
              <a:rPr lang="en-GB" dirty="0"/>
              <a:t>Motor control mode: CPG</a:t>
            </a:r>
          </a:p>
          <a:p>
            <a:r>
              <a:rPr lang="en-GB" dirty="0"/>
              <a:t>Target velocity: 0.8 m/s</a:t>
            </a:r>
          </a:p>
          <a:p>
            <a:r>
              <a:rPr lang="en-GB" dirty="0"/>
              <a:t>Total distance: 7.8m</a:t>
            </a:r>
          </a:p>
          <a:p>
            <a:r>
              <a:rPr lang="en-GB" dirty="0"/>
              <a:t>Observation space: </a:t>
            </a:r>
            <a:br>
              <a:rPr lang="en-GB" dirty="0"/>
            </a:br>
            <a:r>
              <a:rPr lang="en-GB" dirty="0"/>
              <a:t>Default + CPG amplitude and phase</a:t>
            </a:r>
          </a:p>
          <a:p>
            <a:r>
              <a:rPr lang="en-GB" dirty="0"/>
              <a:t>Reward function: default + more weight on distance reward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04719E-BB33-1515-2E58-68D1C1780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2310" y="1002785"/>
            <a:ext cx="2711490" cy="1862676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70709CE-4F13-D5D4-A2AC-7C6AF81DB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101" y="3000398"/>
            <a:ext cx="6718099" cy="167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251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7D211-C06F-539C-F053-C17AAD6D3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Successful Run</a:t>
            </a:r>
          </a:p>
        </p:txBody>
      </p:sp>
      <p:pic>
        <p:nvPicPr>
          <p:cNvPr id="4" name="success">
            <a:hlinkClick r:id="" action="ppaction://media"/>
            <a:extLst>
              <a:ext uri="{FF2B5EF4-FFF2-40B4-BE49-F238E27FC236}">
                <a16:creationId xmlns:a16="http://schemas.microsoft.com/office/drawing/2014/main" id="{5285C1D2-1582-A8D3-FE6F-73D8C5888E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9760" y="1223778"/>
            <a:ext cx="9032479" cy="508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96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1052D-4D38-687F-83F8-F269342A0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Blooper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AF63D-FC87-80CF-A497-719E76621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Gait mode: TROT</a:t>
            </a:r>
          </a:p>
          <a:p>
            <a:r>
              <a:rPr lang="en-GB" dirty="0"/>
              <a:t>Learning algorithm: SAC</a:t>
            </a:r>
          </a:p>
          <a:p>
            <a:r>
              <a:rPr lang="en-GB" dirty="0"/>
              <a:t>Motor control mode: CPG</a:t>
            </a:r>
          </a:p>
          <a:p>
            <a:r>
              <a:rPr lang="en-GB" dirty="0"/>
              <a:t>Target velocity: -0.3 m/s</a:t>
            </a:r>
          </a:p>
          <a:p>
            <a:r>
              <a:rPr lang="en-GB" dirty="0"/>
              <a:t>Observation space:</a:t>
            </a:r>
            <a:br>
              <a:rPr lang="en-GB" dirty="0"/>
            </a:br>
            <a:r>
              <a:rPr lang="en-GB" dirty="0"/>
              <a:t>Default + CPG amplitude and phase</a:t>
            </a:r>
            <a:br>
              <a:rPr lang="en-GB" dirty="0"/>
            </a:br>
            <a:r>
              <a:rPr lang="en-GB" dirty="0"/>
              <a:t>+ Roll/Pitch/Yaw + Base orientation</a:t>
            </a:r>
            <a:endParaRPr lang="en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45D11-FF12-F034-4BD6-0D62666D1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6967" y="1002505"/>
            <a:ext cx="2179372" cy="232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02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80A1-FC38-D8D6-FDC0-734EE3D78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Blooper</a:t>
            </a:r>
          </a:p>
        </p:txBody>
      </p:sp>
      <p:pic>
        <p:nvPicPr>
          <p:cNvPr id="3" name="blooper" descr="Shape&#10;&#10;Description automatically generated with medium confidence">
            <a:hlinkClick r:id="" action="ppaction://media"/>
            <a:extLst>
              <a:ext uri="{FF2B5EF4-FFF2-40B4-BE49-F238E27FC236}">
                <a16:creationId xmlns:a16="http://schemas.microsoft.com/office/drawing/2014/main" id="{577112AA-A0E6-CF43-89D1-C778245B2C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9760" y="1223778"/>
            <a:ext cx="9032479" cy="508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7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</Words>
  <Application>Microsoft Office PowerPoint</Application>
  <PresentationFormat>Widescreen</PresentationFormat>
  <Paragraphs>20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Legged Robots Group 16</vt:lpstr>
      <vt:lpstr>Successful Run</vt:lpstr>
      <vt:lpstr>Successful Run</vt:lpstr>
      <vt:lpstr>Blooper</vt:lpstr>
      <vt:lpstr>Blooper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Legged Robots Group 16</dc:title>
  <dc:creator>Stuber Lukas</dc:creator>
  <cp:lastModifiedBy>Stuber Lukas</cp:lastModifiedBy>
  <cp:revision>5</cp:revision>
  <dcterms:created xsi:type="dcterms:W3CDTF">2022-12-19T12:50:04Z</dcterms:created>
  <dcterms:modified xsi:type="dcterms:W3CDTF">2022-12-20T08:47:15Z</dcterms:modified>
</cp:coreProperties>
</file>

<file path=docProps/thumbnail.jpeg>
</file>